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Thompson" initials="JT" lastIdx="4" clrIdx="0">
    <p:extLst>
      <p:ext uri="{19B8F6BF-5375-455C-9EA6-DF929625EA0E}">
        <p15:presenceInfo xmlns:p15="http://schemas.microsoft.com/office/powerpoint/2012/main" userId="S-1-5-21-3238044028-237473864-442301087-11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4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6" autoAdjust="0"/>
    <p:restoredTop sz="94249" autoAdjust="0"/>
  </p:normalViewPr>
  <p:slideViewPr>
    <p:cSldViewPr>
      <p:cViewPr varScale="1">
        <p:scale>
          <a:sx n="114" d="100"/>
          <a:sy n="114" d="100"/>
        </p:scale>
        <p:origin x="34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E5747-663A-4F37-ABC2-68B6761FA4EA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C0DF6-525B-4C39-AB96-63F76B1C984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03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C0E-0A46-4CC8-91F7-919CFCF8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ecology clock – spring and summer </a:t>
            </a:r>
            <a:endParaRPr lang="en-GB" dirty="0"/>
          </a:p>
        </p:txBody>
      </p:sp>
      <p:pic>
        <p:nvPicPr>
          <p:cNvPr id="2050" name="Picture 2" descr="Image result for 24 hour clock ">
            <a:extLst>
              <a:ext uri="{FF2B5EF4-FFF2-40B4-BE49-F238E27FC236}">
                <a16:creationId xmlns:a16="http://schemas.microsoft.com/office/drawing/2014/main" id="{D2E324EB-BC50-4BFA-9137-8619345C1D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830743"/>
            <a:ext cx="3086100" cy="316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3CBE645-7BA3-4283-98DA-3A7F5871D8ED}"/>
              </a:ext>
            </a:extLst>
          </p:cNvPr>
          <p:cNvCxnSpPr>
            <a:cxnSpLocks/>
          </p:cNvCxnSpPr>
          <p:nvPr/>
        </p:nvCxnSpPr>
        <p:spPr>
          <a:xfrm flipH="1" flipV="1">
            <a:off x="7391400" y="4343400"/>
            <a:ext cx="14478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44C97F5-F809-4776-8C0C-2DE997651F46}"/>
              </a:ext>
            </a:extLst>
          </p:cNvPr>
          <p:cNvCxnSpPr/>
          <p:nvPr/>
        </p:nvCxnSpPr>
        <p:spPr>
          <a:xfrm flipH="1" flipV="1">
            <a:off x="5334000" y="3810000"/>
            <a:ext cx="3429000" cy="1828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94438BB-48A0-4316-B540-D9C4D2E89FEA}"/>
              </a:ext>
            </a:extLst>
          </p:cNvPr>
          <p:cNvSpPr txBox="1"/>
          <p:nvPr/>
        </p:nvSpPr>
        <p:spPr>
          <a:xfrm>
            <a:off x="8648700" y="5088754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Business hours / ECoW/ daytime survey work </a:t>
            </a:r>
            <a:endParaRPr lang="en-GB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2ACB9EC-AB63-4FEF-8A5F-343FDB0120C3}"/>
              </a:ext>
            </a:extLst>
          </p:cNvPr>
          <p:cNvCxnSpPr/>
          <p:nvPr/>
        </p:nvCxnSpPr>
        <p:spPr>
          <a:xfrm flipH="1" flipV="1">
            <a:off x="7848600" y="3505200"/>
            <a:ext cx="16002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AB8D694-B1EB-47C1-8506-4B7D42B56CD7}"/>
              </a:ext>
            </a:extLst>
          </p:cNvPr>
          <p:cNvCxnSpPr/>
          <p:nvPr/>
        </p:nvCxnSpPr>
        <p:spPr>
          <a:xfrm flipH="1">
            <a:off x="6934200" y="3886200"/>
            <a:ext cx="25146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D2F8AB9-11C2-4ED9-9693-B5F40F2CB17A}"/>
              </a:ext>
            </a:extLst>
          </p:cNvPr>
          <p:cNvSpPr txBox="1"/>
          <p:nvPr/>
        </p:nvSpPr>
        <p:spPr>
          <a:xfrm>
            <a:off x="9448800" y="3657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Breeding bird survey </a:t>
            </a:r>
            <a:endParaRPr lang="en-GB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6EC8720-5CE7-431A-B728-77BA8112F772}"/>
              </a:ext>
            </a:extLst>
          </p:cNvPr>
          <p:cNvCxnSpPr/>
          <p:nvPr/>
        </p:nvCxnSpPr>
        <p:spPr>
          <a:xfrm flipH="1">
            <a:off x="7239000" y="2133600"/>
            <a:ext cx="22098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FB4C3C1-18EF-4FA7-9BC3-739BDE5790E4}"/>
              </a:ext>
            </a:extLst>
          </p:cNvPr>
          <p:cNvCxnSpPr/>
          <p:nvPr/>
        </p:nvCxnSpPr>
        <p:spPr>
          <a:xfrm flipH="1">
            <a:off x="7772400" y="2286000"/>
            <a:ext cx="1676400" cy="870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C7DA80A-5B17-431F-97B7-DC67188535BE}"/>
              </a:ext>
            </a:extLst>
          </p:cNvPr>
          <p:cNvSpPr txBox="1"/>
          <p:nvPr/>
        </p:nvSpPr>
        <p:spPr>
          <a:xfrm>
            <a:off x="9448800" y="2057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Dawn bat survey </a:t>
            </a:r>
            <a:endParaRPr lang="en-GB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E324129-90EC-421C-9A2C-CBA7D83DC280}"/>
              </a:ext>
            </a:extLst>
          </p:cNvPr>
          <p:cNvCxnSpPr/>
          <p:nvPr/>
        </p:nvCxnSpPr>
        <p:spPr>
          <a:xfrm>
            <a:off x="3276600" y="1905000"/>
            <a:ext cx="29718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DA32C78-3D6E-44BC-9C73-7F3EAF8556C8}"/>
              </a:ext>
            </a:extLst>
          </p:cNvPr>
          <p:cNvCxnSpPr/>
          <p:nvPr/>
        </p:nvCxnSpPr>
        <p:spPr>
          <a:xfrm>
            <a:off x="3467100" y="1926828"/>
            <a:ext cx="2057400" cy="958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ACA905D-6B99-403C-96FA-B903A36CC645}"/>
              </a:ext>
            </a:extLst>
          </p:cNvPr>
          <p:cNvSpPr txBox="1"/>
          <p:nvPr/>
        </p:nvSpPr>
        <p:spPr>
          <a:xfrm>
            <a:off x="1143000" y="1752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Dusk bat survey </a:t>
            </a:r>
            <a:endParaRPr lang="en-GB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D6D0BF1-5904-4D6B-9D6B-147AF4CA2473}"/>
              </a:ext>
            </a:extLst>
          </p:cNvPr>
          <p:cNvCxnSpPr/>
          <p:nvPr/>
        </p:nvCxnSpPr>
        <p:spPr>
          <a:xfrm flipV="1">
            <a:off x="2819400" y="2426732"/>
            <a:ext cx="3048000" cy="512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B583B8E-9F8C-4590-80A2-9E50AA6F10D5}"/>
              </a:ext>
            </a:extLst>
          </p:cNvPr>
          <p:cNvCxnSpPr/>
          <p:nvPr/>
        </p:nvCxnSpPr>
        <p:spPr>
          <a:xfrm>
            <a:off x="2895600" y="3048000"/>
            <a:ext cx="22860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057BB0E-105D-4F39-AEF8-DB9646BD0F2D}"/>
              </a:ext>
            </a:extLst>
          </p:cNvPr>
          <p:cNvSpPr txBox="1"/>
          <p:nvPr/>
        </p:nvSpPr>
        <p:spPr>
          <a:xfrm>
            <a:off x="914400" y="2769298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Great crested newt survey </a:t>
            </a:r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E031F8B-EFCA-4027-996E-9D1547280195}"/>
              </a:ext>
            </a:extLst>
          </p:cNvPr>
          <p:cNvSpPr txBox="1"/>
          <p:nvPr/>
        </p:nvSpPr>
        <p:spPr>
          <a:xfrm>
            <a:off x="1676400" y="41148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ECoW – night shift </a:t>
            </a:r>
            <a:endParaRPr lang="en-GB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03B5CF2-BD06-4145-A296-7B9F76673972}"/>
              </a:ext>
            </a:extLst>
          </p:cNvPr>
          <p:cNvCxnSpPr/>
          <p:nvPr/>
        </p:nvCxnSpPr>
        <p:spPr>
          <a:xfrm flipV="1">
            <a:off x="3505200" y="2939256"/>
            <a:ext cx="2019300" cy="1327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F688504-150F-4C0A-ADB6-EC2A7D96ABF1}"/>
              </a:ext>
            </a:extLst>
          </p:cNvPr>
          <p:cNvCxnSpPr/>
          <p:nvPr/>
        </p:nvCxnSpPr>
        <p:spPr>
          <a:xfrm flipV="1">
            <a:off x="3505200" y="2939256"/>
            <a:ext cx="4114800" cy="1404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009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2501</TotalTime>
  <Words>32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The ecology clock – spring and summer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Krzysztof Dabrowski</dc:creator>
  <cp:lastModifiedBy>Sandi Davison</cp:lastModifiedBy>
  <cp:revision>186</cp:revision>
  <dcterms:created xsi:type="dcterms:W3CDTF">2006-08-16T00:00:00Z</dcterms:created>
  <dcterms:modified xsi:type="dcterms:W3CDTF">2021-10-22T13:58:01Z</dcterms:modified>
</cp:coreProperties>
</file>