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E5747-663A-4F37-ABC2-68B6761FA4EA}" type="datetimeFigureOut">
              <a:rPr lang="en-GB" smtClean="0"/>
              <a:t>31/05/2024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3C0DF6-525B-4C39-AB96-63F76B1C9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033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X:\EcoNorth Marketing\EcoNorth Logos\Logos\EcoN master logo (cmyk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35129"/>
            <a:ext cx="1350380" cy="1200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94793" y="2057400"/>
            <a:ext cx="723900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500" b="1" dirty="0">
                <a:solidFill>
                  <a:schemeClr val="tx2">
                    <a:lumMod val="75000"/>
                  </a:schemeClr>
                </a:solidFill>
              </a:rPr>
              <a:t>MENTAL </a:t>
            </a:r>
          </a:p>
          <a:p>
            <a:pPr algn="ctr"/>
            <a:r>
              <a:rPr lang="en-GB" sz="11500" b="1" dirty="0">
                <a:solidFill>
                  <a:schemeClr val="tx2">
                    <a:lumMod val="75000"/>
                  </a:schemeClr>
                </a:solidFill>
              </a:rPr>
              <a:t>HEALTH </a:t>
            </a:r>
            <a:endParaRPr lang="en-GB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6094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1095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Krzysztof Dabrowski</dc:creator>
  <cp:lastModifiedBy>Sandi Davison</cp:lastModifiedBy>
  <cp:revision>99</cp:revision>
  <cp:lastPrinted>2017-10-03T11:53:50Z</cp:lastPrinted>
  <dcterms:created xsi:type="dcterms:W3CDTF">2006-08-16T00:00:00Z</dcterms:created>
  <dcterms:modified xsi:type="dcterms:W3CDTF">2024-05-31T14:20:49Z</dcterms:modified>
</cp:coreProperties>
</file>